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5" r:id="rId2"/>
  </p:sldMasterIdLst>
  <p:notesMasterIdLst>
    <p:notesMasterId r:id="rId7"/>
  </p:notesMasterIdLst>
  <p:sldIdLst>
    <p:sldId id="257" r:id="rId3"/>
    <p:sldId id="259" r:id="rId4"/>
    <p:sldId id="261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5" userDrawn="1">
          <p15:clr>
            <a:srgbClr val="A4A3A4"/>
          </p15:clr>
        </p15:guide>
        <p15:guide id="2" pos="512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510"/>
    <a:srgbClr val="59AF18"/>
    <a:srgbClr val="E6E6E6"/>
    <a:srgbClr val="59B112"/>
    <a:srgbClr val="EBEAEC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7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708" y="108"/>
      </p:cViewPr>
      <p:guideLst>
        <p:guide pos="415"/>
        <p:guide pos="51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967586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33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933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5506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492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262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3612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358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9974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547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56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9484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0154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258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7948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0629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6107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1116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29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5174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191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8276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339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2003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95838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156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8196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892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76584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5519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6076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42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9740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074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366248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7853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191107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15893361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458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5540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567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2024/1/30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5674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910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4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24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909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65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57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2CC75-8280-4D50-8556-C2874ADEF926}" type="datetimeFigureOut">
              <a:rPr lang="zh-CN" altLang="en-US" smtClean="0"/>
              <a:t>2024/1/30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0E77-D57C-49F8-ADC2-FB99C50EBC2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页面-上"/>
          <p:cNvSpPr/>
          <p:nvPr userDrawn="1"/>
        </p:nvSpPr>
        <p:spPr>
          <a:xfrm>
            <a:off x="5778500" y="-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页面-下"/>
          <p:cNvSpPr/>
          <p:nvPr userDrawn="1"/>
        </p:nvSpPr>
        <p:spPr>
          <a:xfrm>
            <a:off x="5778500" y="22860000"/>
            <a:ext cx="635000" cy="635000"/>
          </a:xfrm>
          <a:prstGeom prst="ellipse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</p:sldLayoutIdLs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78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 rot="2700000">
            <a:off x="10610917" y="2394922"/>
            <a:ext cx="450296" cy="450296"/>
          </a:xfrm>
          <a:prstGeom prst="rect">
            <a:avLst/>
          </a:prstGeom>
          <a:solidFill>
            <a:srgbClr val="398510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矩形 10"/>
          <p:cNvSpPr/>
          <p:nvPr/>
        </p:nvSpPr>
        <p:spPr>
          <a:xfrm rot="2700000">
            <a:off x="7864629" y="2024268"/>
            <a:ext cx="2513087" cy="2513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6974783" y="2665557"/>
            <a:ext cx="1155869" cy="1199205"/>
            <a:chOff x="7847454" y="2648034"/>
            <a:chExt cx="1122191" cy="1164263"/>
          </a:xfrm>
        </p:grpSpPr>
        <p:sp>
          <p:nvSpPr>
            <p:cNvPr id="12" name="矩形 11"/>
            <p:cNvSpPr/>
            <p:nvPr/>
          </p:nvSpPr>
          <p:spPr>
            <a:xfrm rot="2700000">
              <a:off x="7847454" y="2690106"/>
              <a:ext cx="1122191" cy="1122191"/>
            </a:xfrm>
            <a:prstGeom prst="rect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 rot="2700000">
              <a:off x="7856848" y="2648034"/>
              <a:ext cx="428488" cy="428488"/>
            </a:xfrm>
            <a:prstGeom prst="rect">
              <a:avLst/>
            </a:prstGeom>
            <a:solidFill>
              <a:srgbClr val="398510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 rot="2700000">
            <a:off x="9249109" y="4347685"/>
            <a:ext cx="604394" cy="604394"/>
          </a:xfrm>
          <a:prstGeom prst="rect">
            <a:avLst/>
          </a:prstGeom>
          <a:solidFill>
            <a:srgbClr val="398510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矩形 15"/>
          <p:cNvSpPr/>
          <p:nvPr/>
        </p:nvSpPr>
        <p:spPr>
          <a:xfrm rot="2700000">
            <a:off x="9556470" y="443316"/>
            <a:ext cx="1615758" cy="1615758"/>
          </a:xfrm>
          <a:prstGeom prst="rect">
            <a:avLst/>
          </a:prstGeom>
          <a:noFill/>
          <a:ln w="38100">
            <a:solidFill>
              <a:srgbClr val="398510"/>
            </a:solidFill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任意多边形: 形状 21"/>
          <p:cNvSpPr/>
          <p:nvPr/>
        </p:nvSpPr>
        <p:spPr>
          <a:xfrm rot="2700000">
            <a:off x="8325213" y="-645764"/>
            <a:ext cx="1291530" cy="1291529"/>
          </a:xfrm>
          <a:custGeom>
            <a:avLst/>
            <a:gdLst>
              <a:gd name="connsiteX0" fmla="*/ 0 w 1291530"/>
              <a:gd name="connsiteY0" fmla="*/ 1291529 h 1291529"/>
              <a:gd name="connsiteX1" fmla="*/ 1291530 w 1291530"/>
              <a:gd name="connsiteY1" fmla="*/ 0 h 1291529"/>
              <a:gd name="connsiteX2" fmla="*/ 1291530 w 1291530"/>
              <a:gd name="connsiteY2" fmla="*/ 1291529 h 129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530" h="1291529">
                <a:moveTo>
                  <a:pt x="0" y="1291529"/>
                </a:moveTo>
                <a:lnTo>
                  <a:pt x="1291530" y="0"/>
                </a:lnTo>
                <a:lnTo>
                  <a:pt x="1291530" y="1291529"/>
                </a:lnTo>
                <a:close/>
              </a:path>
            </a:pathLst>
          </a:custGeom>
          <a:solidFill>
            <a:srgbClr val="398510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8" name="矩形 17"/>
          <p:cNvSpPr/>
          <p:nvPr/>
        </p:nvSpPr>
        <p:spPr>
          <a:xfrm rot="2700000">
            <a:off x="10813670" y="3149133"/>
            <a:ext cx="4041835" cy="4041835"/>
          </a:xfrm>
          <a:prstGeom prst="rect">
            <a:avLst/>
          </a:prstGeom>
          <a:noFill/>
          <a:ln>
            <a:solidFill>
              <a:srgbClr val="398510"/>
            </a:solidFill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3" name="矩形 22"/>
          <p:cNvSpPr/>
          <p:nvPr/>
        </p:nvSpPr>
        <p:spPr>
          <a:xfrm rot="2700000">
            <a:off x="8104197" y="5387706"/>
            <a:ext cx="466407" cy="466407"/>
          </a:xfrm>
          <a:prstGeom prst="rect">
            <a:avLst/>
          </a:prstGeom>
          <a:solidFill>
            <a:srgbClr val="398510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600313" y="590282"/>
            <a:ext cx="461092" cy="295544"/>
            <a:chOff x="1035741" y="618856"/>
            <a:chExt cx="727663" cy="466407"/>
          </a:xfrm>
        </p:grpSpPr>
        <p:sp>
          <p:nvSpPr>
            <p:cNvPr id="24" name="矩形 23"/>
            <p:cNvSpPr/>
            <p:nvPr/>
          </p:nvSpPr>
          <p:spPr>
            <a:xfrm rot="2700000">
              <a:off x="1035741" y="618856"/>
              <a:ext cx="466407" cy="466407"/>
            </a:xfrm>
            <a:prstGeom prst="rect">
              <a:avLst/>
            </a:prstGeom>
            <a:solidFill>
              <a:srgbClr val="398510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700000">
              <a:off x="1296997" y="618856"/>
              <a:ext cx="466407" cy="466407"/>
            </a:xfrm>
            <a:prstGeom prst="rect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36" name="任意多边形: 形状 35"/>
          <p:cNvSpPr/>
          <p:nvPr/>
        </p:nvSpPr>
        <p:spPr>
          <a:xfrm>
            <a:off x="6661320" y="4997450"/>
            <a:ext cx="747390" cy="1538580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7" name="任意多边形: 形状 36"/>
          <p:cNvSpPr/>
          <p:nvPr/>
        </p:nvSpPr>
        <p:spPr>
          <a:xfrm>
            <a:off x="5692945" y="695325"/>
            <a:ext cx="333205" cy="685937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8" name="矩形 37"/>
          <p:cNvSpPr/>
          <p:nvPr/>
        </p:nvSpPr>
        <p:spPr>
          <a:xfrm rot="2700000">
            <a:off x="11307601" y="2171765"/>
            <a:ext cx="450296" cy="450296"/>
          </a:xfrm>
          <a:prstGeom prst="rect">
            <a:avLst/>
          </a:prstGeom>
          <a:solidFill>
            <a:srgbClr val="E6E6E6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9" name="矩形 38"/>
          <p:cNvSpPr/>
          <p:nvPr/>
        </p:nvSpPr>
        <p:spPr>
          <a:xfrm rot="2700000">
            <a:off x="9449327" y="5674619"/>
            <a:ext cx="4041835" cy="4041835"/>
          </a:xfrm>
          <a:prstGeom prst="rect">
            <a:avLst/>
          </a:prstGeom>
          <a:noFill/>
          <a:ln>
            <a:solidFill>
              <a:srgbClr val="398510"/>
            </a:solidFill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238052" y="612558"/>
            <a:ext cx="258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BioLife2024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41" name="矩形 40"/>
          <p:cNvSpPr/>
          <p:nvPr/>
        </p:nvSpPr>
        <p:spPr>
          <a:xfrm rot="2700000">
            <a:off x="6910194" y="1437644"/>
            <a:ext cx="496138" cy="496138"/>
          </a:xfrm>
          <a:prstGeom prst="rect">
            <a:avLst/>
          </a:prstGeom>
          <a:solidFill>
            <a:srgbClr val="E6E6E6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F579AFC9-899D-273A-A64E-7C69D38DF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296" y="82160"/>
            <a:ext cx="1377202" cy="311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="">
      <p:transition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sp>
        <p:nvSpPr>
          <p:cNvPr id="22" name="任意多边形: 形状 21"/>
          <p:cNvSpPr/>
          <p:nvPr/>
        </p:nvSpPr>
        <p:spPr>
          <a:xfrm rot="2700000">
            <a:off x="10420714" y="-645764"/>
            <a:ext cx="1291530" cy="1291529"/>
          </a:xfrm>
          <a:custGeom>
            <a:avLst/>
            <a:gdLst>
              <a:gd name="connsiteX0" fmla="*/ 0 w 1291530"/>
              <a:gd name="connsiteY0" fmla="*/ 1291529 h 1291529"/>
              <a:gd name="connsiteX1" fmla="*/ 1291530 w 1291530"/>
              <a:gd name="connsiteY1" fmla="*/ 0 h 1291529"/>
              <a:gd name="connsiteX2" fmla="*/ 1291530 w 1291530"/>
              <a:gd name="connsiteY2" fmla="*/ 1291529 h 129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530" h="1291529">
                <a:moveTo>
                  <a:pt x="0" y="1291529"/>
                </a:moveTo>
                <a:lnTo>
                  <a:pt x="1291530" y="0"/>
                </a:lnTo>
                <a:lnTo>
                  <a:pt x="1291530" y="1291529"/>
                </a:lnTo>
                <a:close/>
              </a:path>
            </a:pathLst>
          </a:custGeom>
          <a:solidFill>
            <a:srgbClr val="398510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600313" y="590282"/>
            <a:ext cx="461092" cy="295544"/>
            <a:chOff x="1035741" y="618856"/>
            <a:chExt cx="727663" cy="466407"/>
          </a:xfrm>
        </p:grpSpPr>
        <p:sp>
          <p:nvSpPr>
            <p:cNvPr id="24" name="矩形 23"/>
            <p:cNvSpPr/>
            <p:nvPr/>
          </p:nvSpPr>
          <p:spPr>
            <a:xfrm rot="2700000">
              <a:off x="1035741" y="618856"/>
              <a:ext cx="466407" cy="466407"/>
            </a:xfrm>
            <a:prstGeom prst="rect">
              <a:avLst/>
            </a:prstGeom>
            <a:solidFill>
              <a:srgbClr val="398510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700000">
              <a:off x="1296997" y="618856"/>
              <a:ext cx="466407" cy="466407"/>
            </a:xfrm>
            <a:prstGeom prst="rect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260538" y="1017174"/>
            <a:ext cx="5670924" cy="984571"/>
            <a:chOff x="3260538" y="1283874"/>
            <a:chExt cx="5670924" cy="984571"/>
          </a:xfrm>
        </p:grpSpPr>
        <p:sp>
          <p:nvSpPr>
            <p:cNvPr id="27" name="文本框 26"/>
            <p:cNvSpPr txBox="1"/>
            <p:nvPr/>
          </p:nvSpPr>
          <p:spPr>
            <a:xfrm>
              <a:off x="3260538" y="1283874"/>
              <a:ext cx="567092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400" b="1" dirty="0">
                  <a:latin typeface="Arial"/>
                  <a:ea typeface="微软雅黑"/>
                  <a:sym typeface="Arial"/>
                </a:rPr>
                <a:t>Content</a:t>
              </a:r>
              <a:endParaRPr lang="zh-CN" altLang="en-US" sz="4400" b="1" dirty="0"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4893822" y="1991446"/>
              <a:ext cx="24043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solidFill>
                    <a:srgbClr val="59AF18"/>
                  </a:solidFill>
                  <a:latin typeface="Arial"/>
                  <a:ea typeface="微软雅黑"/>
                  <a:cs typeface="阿里巴巴普惠体 M" panose="00020600040101010101" pitchFamily="18" charset="-122"/>
                  <a:sym typeface="Arial"/>
                </a:rPr>
                <a:t>Content</a:t>
              </a:r>
              <a:endParaRPr lang="zh-CN" altLang="en-US" sz="1200" dirty="0">
                <a:solidFill>
                  <a:srgbClr val="59AF18"/>
                </a:solidFill>
                <a:latin typeface="Arial"/>
                <a:ea typeface="微软雅黑"/>
                <a:cs typeface="阿里巴巴普惠体 M" panose="00020600040101010101" pitchFamily="18" charset="-122"/>
                <a:sym typeface="Arial"/>
              </a:endParaRPr>
            </a:p>
          </p:txBody>
        </p:sp>
      </p:grpSp>
      <p:sp>
        <p:nvSpPr>
          <p:cNvPr id="36" name="任意多边形: 形状 35"/>
          <p:cNvSpPr/>
          <p:nvPr/>
        </p:nvSpPr>
        <p:spPr>
          <a:xfrm rot="16200000">
            <a:off x="10992020" y="5511800"/>
            <a:ext cx="497536" cy="1024230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7" name="任意多边形: 形状 36"/>
          <p:cNvSpPr/>
          <p:nvPr/>
        </p:nvSpPr>
        <p:spPr>
          <a:xfrm>
            <a:off x="9335459" y="1626104"/>
            <a:ext cx="333205" cy="685937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11180779" y="913250"/>
            <a:ext cx="613575" cy="450296"/>
            <a:chOff x="10610917" y="2394922"/>
            <a:chExt cx="613575" cy="450296"/>
          </a:xfrm>
        </p:grpSpPr>
        <p:sp>
          <p:nvSpPr>
            <p:cNvPr id="14" name="矩形 13"/>
            <p:cNvSpPr/>
            <p:nvPr/>
          </p:nvSpPr>
          <p:spPr>
            <a:xfrm rot="2700000">
              <a:off x="10610917" y="2394922"/>
              <a:ext cx="450296" cy="450296"/>
            </a:xfrm>
            <a:prstGeom prst="rect">
              <a:avLst/>
            </a:prstGeom>
            <a:solidFill>
              <a:srgbClr val="398510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 rot="2700000">
              <a:off x="10964706" y="2500610"/>
              <a:ext cx="259786" cy="25978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 flipH="1">
            <a:off x="-2464169" y="4450443"/>
            <a:ext cx="4098973" cy="4979354"/>
            <a:chOff x="9449327" y="3149133"/>
            <a:chExt cx="5406178" cy="6567321"/>
          </a:xfrm>
        </p:grpSpPr>
        <p:sp>
          <p:nvSpPr>
            <p:cNvPr id="18" name="矩形 17"/>
            <p:cNvSpPr/>
            <p:nvPr/>
          </p:nvSpPr>
          <p:spPr>
            <a:xfrm rot="2700000">
              <a:off x="10813670" y="3149133"/>
              <a:ext cx="4041835" cy="4041835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  <a:prstDash val="dash"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 rot="2700000">
              <a:off x="9449327" y="5674619"/>
              <a:ext cx="4041835" cy="4041835"/>
            </a:xfrm>
            <a:prstGeom prst="rect">
              <a:avLst/>
            </a:prstGeom>
            <a:noFill/>
            <a:ln>
              <a:solidFill>
                <a:srgbClr val="398510"/>
              </a:solidFill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1238052" y="612558"/>
            <a:ext cx="258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BioLife2024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-760606" y="2618744"/>
            <a:ext cx="626468" cy="1000756"/>
            <a:chOff x="6897494" y="1894844"/>
            <a:chExt cx="1233158" cy="1969918"/>
          </a:xfrm>
        </p:grpSpPr>
        <p:grpSp>
          <p:nvGrpSpPr>
            <p:cNvPr id="19" name="组合 18"/>
            <p:cNvGrpSpPr/>
            <p:nvPr/>
          </p:nvGrpSpPr>
          <p:grpSpPr>
            <a:xfrm>
              <a:off x="6974783" y="2665557"/>
              <a:ext cx="1155869" cy="1199205"/>
              <a:chOff x="7847454" y="2648034"/>
              <a:chExt cx="1122191" cy="1164263"/>
            </a:xfrm>
          </p:grpSpPr>
          <p:sp>
            <p:nvSpPr>
              <p:cNvPr id="12" name="矩形 11"/>
              <p:cNvSpPr/>
              <p:nvPr/>
            </p:nvSpPr>
            <p:spPr>
              <a:xfrm rot="2700000">
                <a:off x="7847454" y="2690106"/>
                <a:ext cx="1122191" cy="1122191"/>
              </a:xfrm>
              <a:prstGeom prst="rect">
                <a:avLst/>
              </a:prstGeom>
              <a:solidFill>
                <a:srgbClr val="59B112"/>
              </a:solidFill>
              <a:ln>
                <a:noFill/>
              </a:ln>
              <a:effectLst>
                <a:outerShdw blurRad="584200" dist="203200" dir="5400000" sx="92000" sy="92000" algn="ctr" rotWithShape="0">
                  <a:schemeClr val="accent1">
                    <a:alpha val="2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 rot="2700000">
                <a:off x="7856848" y="2648034"/>
                <a:ext cx="428488" cy="428488"/>
              </a:xfrm>
              <a:prstGeom prst="rect">
                <a:avLst/>
              </a:prstGeom>
              <a:solidFill>
                <a:srgbClr val="398510"/>
              </a:solidFill>
              <a:ln>
                <a:noFill/>
              </a:ln>
              <a:effectLst>
                <a:outerShdw blurRad="584200" dist="203200" dir="5400000" sx="92000" sy="92000" algn="ctr" rotWithShape="0">
                  <a:schemeClr val="accent1">
                    <a:alpha val="2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sp>
          <p:nvSpPr>
            <p:cNvPr id="41" name="矩形 40"/>
            <p:cNvSpPr/>
            <p:nvPr/>
          </p:nvSpPr>
          <p:spPr>
            <a:xfrm rot="2700000">
              <a:off x="6897494" y="1894844"/>
              <a:ext cx="496138" cy="496138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46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CBED9885-1AD8-DFA4-6946-B84752CE6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296" y="82160"/>
            <a:ext cx="1377202" cy="311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>
      <p:transition spd="slow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sp>
        <p:nvSpPr>
          <p:cNvPr id="14" name="矩形 13"/>
          <p:cNvSpPr/>
          <p:nvPr/>
        </p:nvSpPr>
        <p:spPr>
          <a:xfrm rot="2700000">
            <a:off x="10610917" y="2394922"/>
            <a:ext cx="450296" cy="450296"/>
          </a:xfrm>
          <a:prstGeom prst="rect">
            <a:avLst/>
          </a:prstGeom>
          <a:solidFill>
            <a:srgbClr val="398510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6" name="矩形 15"/>
          <p:cNvSpPr/>
          <p:nvPr/>
        </p:nvSpPr>
        <p:spPr>
          <a:xfrm rot="2700000">
            <a:off x="8652805" y="635481"/>
            <a:ext cx="1790230" cy="1790230"/>
          </a:xfrm>
          <a:prstGeom prst="rect">
            <a:avLst/>
          </a:prstGeom>
          <a:noFill/>
          <a:ln w="38100">
            <a:solidFill>
              <a:srgbClr val="398510"/>
            </a:solidFill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2" name="任意多边形: 形状 21"/>
          <p:cNvSpPr/>
          <p:nvPr/>
        </p:nvSpPr>
        <p:spPr>
          <a:xfrm rot="2700000">
            <a:off x="7283813" y="-645764"/>
            <a:ext cx="1291530" cy="1291529"/>
          </a:xfrm>
          <a:custGeom>
            <a:avLst/>
            <a:gdLst>
              <a:gd name="connsiteX0" fmla="*/ 0 w 1291530"/>
              <a:gd name="connsiteY0" fmla="*/ 1291529 h 1291529"/>
              <a:gd name="connsiteX1" fmla="*/ 1291530 w 1291530"/>
              <a:gd name="connsiteY1" fmla="*/ 0 h 1291529"/>
              <a:gd name="connsiteX2" fmla="*/ 1291530 w 1291530"/>
              <a:gd name="connsiteY2" fmla="*/ 1291529 h 1291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1530" h="1291529">
                <a:moveTo>
                  <a:pt x="0" y="1291529"/>
                </a:moveTo>
                <a:lnTo>
                  <a:pt x="1291530" y="0"/>
                </a:lnTo>
                <a:lnTo>
                  <a:pt x="1291530" y="1291529"/>
                </a:lnTo>
                <a:close/>
              </a:path>
            </a:pathLst>
          </a:custGeom>
          <a:solidFill>
            <a:srgbClr val="398510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8" name="矩形 17"/>
          <p:cNvSpPr/>
          <p:nvPr/>
        </p:nvSpPr>
        <p:spPr>
          <a:xfrm rot="2700000">
            <a:off x="10813670" y="3161833"/>
            <a:ext cx="4041835" cy="404183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600313" y="590282"/>
            <a:ext cx="461092" cy="295544"/>
            <a:chOff x="1035741" y="618856"/>
            <a:chExt cx="727663" cy="466407"/>
          </a:xfrm>
        </p:grpSpPr>
        <p:sp>
          <p:nvSpPr>
            <p:cNvPr id="24" name="矩形 23"/>
            <p:cNvSpPr/>
            <p:nvPr/>
          </p:nvSpPr>
          <p:spPr>
            <a:xfrm rot="2700000">
              <a:off x="1035741" y="618856"/>
              <a:ext cx="466407" cy="466407"/>
            </a:xfrm>
            <a:prstGeom prst="rect">
              <a:avLst/>
            </a:prstGeom>
            <a:solidFill>
              <a:srgbClr val="398510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 rot="2700000">
              <a:off x="1296997" y="618856"/>
              <a:ext cx="466407" cy="466407"/>
            </a:xfrm>
            <a:prstGeom prst="rect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3399063" y="2317168"/>
            <a:ext cx="567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rgbClr val="59AF18"/>
                </a:solidFill>
                <a:latin typeface="Arial"/>
                <a:ea typeface="微软雅黑"/>
                <a:sym typeface="Arial"/>
              </a:rPr>
              <a:t>PART.01</a:t>
            </a:r>
          </a:p>
        </p:txBody>
      </p:sp>
      <p:sp>
        <p:nvSpPr>
          <p:cNvPr id="36" name="任意多边形: 形状 35"/>
          <p:cNvSpPr/>
          <p:nvPr/>
        </p:nvSpPr>
        <p:spPr>
          <a:xfrm>
            <a:off x="451020" y="5524500"/>
            <a:ext cx="559229" cy="1151230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7" name="任意多边形: 形状 36"/>
          <p:cNvSpPr/>
          <p:nvPr/>
        </p:nvSpPr>
        <p:spPr>
          <a:xfrm rot="16200000">
            <a:off x="6670845" y="1076325"/>
            <a:ext cx="333205" cy="685937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8" name="矩形 37"/>
          <p:cNvSpPr/>
          <p:nvPr/>
        </p:nvSpPr>
        <p:spPr>
          <a:xfrm rot="2700000">
            <a:off x="11307601" y="2171765"/>
            <a:ext cx="450296" cy="450296"/>
          </a:xfrm>
          <a:prstGeom prst="rect">
            <a:avLst/>
          </a:prstGeom>
          <a:solidFill>
            <a:srgbClr val="E6E6E6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39" name="矩形 38"/>
          <p:cNvSpPr/>
          <p:nvPr/>
        </p:nvSpPr>
        <p:spPr>
          <a:xfrm rot="2700000">
            <a:off x="8903228" y="5687320"/>
            <a:ext cx="4041835" cy="4041835"/>
          </a:xfrm>
          <a:prstGeom prst="rect">
            <a:avLst/>
          </a:prstGeom>
          <a:noFill/>
          <a:ln>
            <a:solidFill>
              <a:srgbClr val="398510"/>
            </a:solidFill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238052" y="612558"/>
            <a:ext cx="2581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"/>
                <a:ea typeface="微软雅黑"/>
                <a:sym typeface="Arial"/>
              </a:rPr>
              <a:t>BioLife2024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41" name="矩形 40"/>
          <p:cNvSpPr/>
          <p:nvPr/>
        </p:nvSpPr>
        <p:spPr>
          <a:xfrm rot="2700000">
            <a:off x="3150994" y="1437643"/>
            <a:ext cx="496138" cy="496138"/>
          </a:xfrm>
          <a:prstGeom prst="rect">
            <a:avLst/>
          </a:prstGeom>
          <a:solidFill>
            <a:srgbClr val="E6E6E6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2" name="矩形 41"/>
          <p:cNvSpPr/>
          <p:nvPr/>
        </p:nvSpPr>
        <p:spPr>
          <a:xfrm rot="2700000">
            <a:off x="3632170" y="5534695"/>
            <a:ext cx="232249" cy="232249"/>
          </a:xfrm>
          <a:prstGeom prst="rect">
            <a:avLst/>
          </a:prstGeom>
          <a:solidFill>
            <a:srgbClr val="59B112"/>
          </a:solidFill>
          <a:ln>
            <a:noFill/>
          </a:ln>
          <a:effectLst>
            <a:outerShdw blurRad="584200" dist="203200" dir="5400000" sx="92000" sy="92000" algn="ctr" rotWithShape="0">
              <a:schemeClr val="accent1">
                <a:alpha val="2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979714" y="5549219"/>
            <a:ext cx="2397672" cy="203200"/>
            <a:chOff x="4903514" y="5967686"/>
            <a:chExt cx="2397672" cy="203200"/>
          </a:xfrm>
        </p:grpSpPr>
        <p:sp>
          <p:nvSpPr>
            <p:cNvPr id="9" name="等腰三角形 8"/>
            <p:cNvSpPr/>
            <p:nvPr/>
          </p:nvSpPr>
          <p:spPr>
            <a:xfrm rot="5400000">
              <a:off x="48895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3" name="等腰三角形 42"/>
            <p:cNvSpPr/>
            <p:nvPr/>
          </p:nvSpPr>
          <p:spPr>
            <a:xfrm rot="5400000">
              <a:off x="52070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4" name="等腰三角形 43"/>
            <p:cNvSpPr/>
            <p:nvPr/>
          </p:nvSpPr>
          <p:spPr>
            <a:xfrm rot="5400000">
              <a:off x="55245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5" name="等腰三角形 44"/>
            <p:cNvSpPr/>
            <p:nvPr/>
          </p:nvSpPr>
          <p:spPr>
            <a:xfrm rot="5400000">
              <a:off x="58420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6" name="等腰三角形 45"/>
            <p:cNvSpPr/>
            <p:nvPr/>
          </p:nvSpPr>
          <p:spPr>
            <a:xfrm rot="5400000">
              <a:off x="61595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7" name="等腰三角形 46"/>
            <p:cNvSpPr/>
            <p:nvPr/>
          </p:nvSpPr>
          <p:spPr>
            <a:xfrm rot="5400000">
              <a:off x="64770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8" name="等腰三角形 47"/>
            <p:cNvSpPr/>
            <p:nvPr/>
          </p:nvSpPr>
          <p:spPr>
            <a:xfrm rot="5400000">
              <a:off x="67945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9" name="等腰三角形 48"/>
            <p:cNvSpPr/>
            <p:nvPr/>
          </p:nvSpPr>
          <p:spPr>
            <a:xfrm rot="5400000">
              <a:off x="7112000" y="5981700"/>
              <a:ext cx="203200" cy="175172"/>
            </a:xfrm>
            <a:prstGeom prst="triangle">
              <a:avLst/>
            </a:prstGeom>
            <a:solidFill>
              <a:srgbClr val="59B112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pic>
        <p:nvPicPr>
          <p:cNvPr id="11" name="图片 10">
            <a:extLst>
              <a:ext uri="{FF2B5EF4-FFF2-40B4-BE49-F238E27FC236}">
                <a16:creationId xmlns:a16="http://schemas.microsoft.com/office/drawing/2014/main" id="{D7809BFE-8F04-DF8A-6DFE-D2F2DE975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296" y="82160"/>
            <a:ext cx="1377202" cy="311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5000">
        <p14:switch dir="r"/>
      </p:transition>
    </mc:Choice>
    <mc:Fallback xmlns="">
      <p:transition spd="slow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-698500" y="-582990"/>
            <a:ext cx="13589000" cy="8023980"/>
            <a:chOff x="-863600" y="-584200"/>
            <a:chExt cx="13335000" cy="7874000"/>
          </a:xfrm>
          <a:solidFill>
            <a:srgbClr val="E6E6E6"/>
          </a:solidFill>
        </p:grpSpPr>
        <p:grpSp>
          <p:nvGrpSpPr>
            <p:cNvPr id="4" name="组合 3"/>
            <p:cNvGrpSpPr/>
            <p:nvPr/>
          </p:nvGrpSpPr>
          <p:grpSpPr>
            <a:xfrm>
              <a:off x="-8636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2" name="椭圆 1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3" name="椭圆 2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12306300" y="-584200"/>
              <a:ext cx="165100" cy="7874000"/>
              <a:chOff x="-863600" y="-584200"/>
              <a:chExt cx="165100" cy="7874000"/>
            </a:xfrm>
            <a:grpFill/>
          </p:grpSpPr>
          <p:sp>
            <p:nvSpPr>
              <p:cNvPr id="6" name="椭圆 5"/>
              <p:cNvSpPr/>
              <p:nvPr/>
            </p:nvSpPr>
            <p:spPr>
              <a:xfrm>
                <a:off x="-863600" y="-5842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-863600" y="7124700"/>
                <a:ext cx="165100" cy="165100"/>
              </a:xfrm>
              <a:prstGeom prst="ellipse">
                <a:avLst/>
              </a:prstGeom>
              <a:grpFill/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sym typeface="Arial"/>
                </a:endParaRPr>
              </a:p>
            </p:txBody>
          </p:sp>
        </p:grpSp>
      </p:grpSp>
      <p:sp>
        <p:nvSpPr>
          <p:cNvPr id="27" name="文本框 26"/>
          <p:cNvSpPr txBox="1"/>
          <p:nvPr/>
        </p:nvSpPr>
        <p:spPr>
          <a:xfrm>
            <a:off x="841556" y="403173"/>
            <a:ext cx="2927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Arial"/>
                <a:ea typeface="微软雅黑"/>
                <a:sym typeface="Arial"/>
              </a:rPr>
              <a:t>Part 01</a:t>
            </a:r>
            <a:endParaRPr lang="zh-CN" altLang="en-US" sz="3200" dirty="0">
              <a:latin typeface="Arial"/>
              <a:ea typeface="微软雅黑"/>
              <a:sym typeface="Arial"/>
            </a:endParaRPr>
          </a:p>
        </p:txBody>
      </p:sp>
      <p:sp>
        <p:nvSpPr>
          <p:cNvPr id="36" name="任意多边形: 形状 35"/>
          <p:cNvSpPr/>
          <p:nvPr/>
        </p:nvSpPr>
        <p:spPr>
          <a:xfrm rot="16200000">
            <a:off x="10992020" y="5511800"/>
            <a:ext cx="497536" cy="1024230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37" name="任意多边形: 形状 36"/>
          <p:cNvSpPr/>
          <p:nvPr/>
        </p:nvSpPr>
        <p:spPr>
          <a:xfrm>
            <a:off x="351116" y="4587019"/>
            <a:ext cx="333205" cy="685937"/>
          </a:xfrm>
          <a:custGeom>
            <a:avLst/>
            <a:gdLst>
              <a:gd name="connsiteX0" fmla="*/ 452944 w 477264"/>
              <a:gd name="connsiteY0" fmla="*/ 933858 h 982498"/>
              <a:gd name="connsiteX1" fmla="*/ 477264 w 477264"/>
              <a:gd name="connsiteY1" fmla="*/ 958178 h 982498"/>
              <a:gd name="connsiteX2" fmla="*/ 452944 w 477264"/>
              <a:gd name="connsiteY2" fmla="*/ 982498 h 982498"/>
              <a:gd name="connsiteX3" fmla="*/ 428624 w 477264"/>
              <a:gd name="connsiteY3" fmla="*/ 958178 h 982498"/>
              <a:gd name="connsiteX4" fmla="*/ 452944 w 477264"/>
              <a:gd name="connsiteY4" fmla="*/ 933858 h 982498"/>
              <a:gd name="connsiteX5" fmla="*/ 345788 w 477264"/>
              <a:gd name="connsiteY5" fmla="*/ 933858 h 982498"/>
              <a:gd name="connsiteX6" fmla="*/ 370108 w 477264"/>
              <a:gd name="connsiteY6" fmla="*/ 958178 h 982498"/>
              <a:gd name="connsiteX7" fmla="*/ 345788 w 477264"/>
              <a:gd name="connsiteY7" fmla="*/ 982498 h 982498"/>
              <a:gd name="connsiteX8" fmla="*/ 321468 w 477264"/>
              <a:gd name="connsiteY8" fmla="*/ 958178 h 982498"/>
              <a:gd name="connsiteX9" fmla="*/ 345788 w 477264"/>
              <a:gd name="connsiteY9" fmla="*/ 933858 h 982498"/>
              <a:gd name="connsiteX10" fmla="*/ 238632 w 477264"/>
              <a:gd name="connsiteY10" fmla="*/ 933858 h 982498"/>
              <a:gd name="connsiteX11" fmla="*/ 262952 w 477264"/>
              <a:gd name="connsiteY11" fmla="*/ 958178 h 982498"/>
              <a:gd name="connsiteX12" fmla="*/ 238632 w 477264"/>
              <a:gd name="connsiteY12" fmla="*/ 982498 h 982498"/>
              <a:gd name="connsiteX13" fmla="*/ 214312 w 477264"/>
              <a:gd name="connsiteY13" fmla="*/ 958178 h 982498"/>
              <a:gd name="connsiteX14" fmla="*/ 238632 w 477264"/>
              <a:gd name="connsiteY14" fmla="*/ 933858 h 982498"/>
              <a:gd name="connsiteX15" fmla="*/ 131476 w 477264"/>
              <a:gd name="connsiteY15" fmla="*/ 933858 h 982498"/>
              <a:gd name="connsiteX16" fmla="*/ 155796 w 477264"/>
              <a:gd name="connsiteY16" fmla="*/ 958178 h 982498"/>
              <a:gd name="connsiteX17" fmla="*/ 131476 w 477264"/>
              <a:gd name="connsiteY17" fmla="*/ 982498 h 982498"/>
              <a:gd name="connsiteX18" fmla="*/ 107156 w 477264"/>
              <a:gd name="connsiteY18" fmla="*/ 958178 h 982498"/>
              <a:gd name="connsiteX19" fmla="*/ 131476 w 477264"/>
              <a:gd name="connsiteY19" fmla="*/ 933858 h 982498"/>
              <a:gd name="connsiteX20" fmla="*/ 24320 w 477264"/>
              <a:gd name="connsiteY20" fmla="*/ 933858 h 982498"/>
              <a:gd name="connsiteX21" fmla="*/ 48640 w 477264"/>
              <a:gd name="connsiteY21" fmla="*/ 958178 h 982498"/>
              <a:gd name="connsiteX22" fmla="*/ 24320 w 477264"/>
              <a:gd name="connsiteY22" fmla="*/ 982498 h 982498"/>
              <a:gd name="connsiteX23" fmla="*/ 0 w 477264"/>
              <a:gd name="connsiteY23" fmla="*/ 958178 h 982498"/>
              <a:gd name="connsiteX24" fmla="*/ 24320 w 477264"/>
              <a:gd name="connsiteY24" fmla="*/ 933858 h 982498"/>
              <a:gd name="connsiteX25" fmla="*/ 452944 w 477264"/>
              <a:gd name="connsiteY25" fmla="*/ 778215 h 982498"/>
              <a:gd name="connsiteX26" fmla="*/ 477264 w 477264"/>
              <a:gd name="connsiteY26" fmla="*/ 802535 h 982498"/>
              <a:gd name="connsiteX27" fmla="*/ 452944 w 477264"/>
              <a:gd name="connsiteY27" fmla="*/ 826855 h 982498"/>
              <a:gd name="connsiteX28" fmla="*/ 428624 w 477264"/>
              <a:gd name="connsiteY28" fmla="*/ 802535 h 982498"/>
              <a:gd name="connsiteX29" fmla="*/ 452944 w 477264"/>
              <a:gd name="connsiteY29" fmla="*/ 778215 h 982498"/>
              <a:gd name="connsiteX30" fmla="*/ 345788 w 477264"/>
              <a:gd name="connsiteY30" fmla="*/ 778215 h 982498"/>
              <a:gd name="connsiteX31" fmla="*/ 370108 w 477264"/>
              <a:gd name="connsiteY31" fmla="*/ 802535 h 982498"/>
              <a:gd name="connsiteX32" fmla="*/ 345788 w 477264"/>
              <a:gd name="connsiteY32" fmla="*/ 826855 h 982498"/>
              <a:gd name="connsiteX33" fmla="*/ 321468 w 477264"/>
              <a:gd name="connsiteY33" fmla="*/ 802535 h 982498"/>
              <a:gd name="connsiteX34" fmla="*/ 345788 w 477264"/>
              <a:gd name="connsiteY34" fmla="*/ 778215 h 982498"/>
              <a:gd name="connsiteX35" fmla="*/ 238632 w 477264"/>
              <a:gd name="connsiteY35" fmla="*/ 778215 h 982498"/>
              <a:gd name="connsiteX36" fmla="*/ 262952 w 477264"/>
              <a:gd name="connsiteY36" fmla="*/ 802535 h 982498"/>
              <a:gd name="connsiteX37" fmla="*/ 238632 w 477264"/>
              <a:gd name="connsiteY37" fmla="*/ 826855 h 982498"/>
              <a:gd name="connsiteX38" fmla="*/ 214312 w 477264"/>
              <a:gd name="connsiteY38" fmla="*/ 802535 h 982498"/>
              <a:gd name="connsiteX39" fmla="*/ 238632 w 477264"/>
              <a:gd name="connsiteY39" fmla="*/ 778215 h 982498"/>
              <a:gd name="connsiteX40" fmla="*/ 131476 w 477264"/>
              <a:gd name="connsiteY40" fmla="*/ 778215 h 982498"/>
              <a:gd name="connsiteX41" fmla="*/ 155796 w 477264"/>
              <a:gd name="connsiteY41" fmla="*/ 802535 h 982498"/>
              <a:gd name="connsiteX42" fmla="*/ 131476 w 477264"/>
              <a:gd name="connsiteY42" fmla="*/ 826855 h 982498"/>
              <a:gd name="connsiteX43" fmla="*/ 107156 w 477264"/>
              <a:gd name="connsiteY43" fmla="*/ 802535 h 982498"/>
              <a:gd name="connsiteX44" fmla="*/ 131476 w 477264"/>
              <a:gd name="connsiteY44" fmla="*/ 778215 h 982498"/>
              <a:gd name="connsiteX45" fmla="*/ 24320 w 477264"/>
              <a:gd name="connsiteY45" fmla="*/ 778215 h 982498"/>
              <a:gd name="connsiteX46" fmla="*/ 48640 w 477264"/>
              <a:gd name="connsiteY46" fmla="*/ 802535 h 982498"/>
              <a:gd name="connsiteX47" fmla="*/ 24320 w 477264"/>
              <a:gd name="connsiteY47" fmla="*/ 826855 h 982498"/>
              <a:gd name="connsiteX48" fmla="*/ 0 w 477264"/>
              <a:gd name="connsiteY48" fmla="*/ 802535 h 982498"/>
              <a:gd name="connsiteX49" fmla="*/ 24320 w 477264"/>
              <a:gd name="connsiteY49" fmla="*/ 778215 h 982498"/>
              <a:gd name="connsiteX50" fmla="*/ 452944 w 477264"/>
              <a:gd name="connsiteY50" fmla="*/ 622572 h 982498"/>
              <a:gd name="connsiteX51" fmla="*/ 477264 w 477264"/>
              <a:gd name="connsiteY51" fmla="*/ 646892 h 982498"/>
              <a:gd name="connsiteX52" fmla="*/ 452944 w 477264"/>
              <a:gd name="connsiteY52" fmla="*/ 671212 h 982498"/>
              <a:gd name="connsiteX53" fmla="*/ 428624 w 477264"/>
              <a:gd name="connsiteY53" fmla="*/ 646892 h 982498"/>
              <a:gd name="connsiteX54" fmla="*/ 452944 w 477264"/>
              <a:gd name="connsiteY54" fmla="*/ 622572 h 982498"/>
              <a:gd name="connsiteX55" fmla="*/ 345788 w 477264"/>
              <a:gd name="connsiteY55" fmla="*/ 622572 h 982498"/>
              <a:gd name="connsiteX56" fmla="*/ 370108 w 477264"/>
              <a:gd name="connsiteY56" fmla="*/ 646892 h 982498"/>
              <a:gd name="connsiteX57" fmla="*/ 345788 w 477264"/>
              <a:gd name="connsiteY57" fmla="*/ 671212 h 982498"/>
              <a:gd name="connsiteX58" fmla="*/ 321468 w 477264"/>
              <a:gd name="connsiteY58" fmla="*/ 646892 h 982498"/>
              <a:gd name="connsiteX59" fmla="*/ 345788 w 477264"/>
              <a:gd name="connsiteY59" fmla="*/ 622572 h 982498"/>
              <a:gd name="connsiteX60" fmla="*/ 238632 w 477264"/>
              <a:gd name="connsiteY60" fmla="*/ 622572 h 982498"/>
              <a:gd name="connsiteX61" fmla="*/ 262952 w 477264"/>
              <a:gd name="connsiteY61" fmla="*/ 646892 h 982498"/>
              <a:gd name="connsiteX62" fmla="*/ 238632 w 477264"/>
              <a:gd name="connsiteY62" fmla="*/ 671212 h 982498"/>
              <a:gd name="connsiteX63" fmla="*/ 214312 w 477264"/>
              <a:gd name="connsiteY63" fmla="*/ 646892 h 982498"/>
              <a:gd name="connsiteX64" fmla="*/ 238632 w 477264"/>
              <a:gd name="connsiteY64" fmla="*/ 622572 h 982498"/>
              <a:gd name="connsiteX65" fmla="*/ 131476 w 477264"/>
              <a:gd name="connsiteY65" fmla="*/ 622572 h 982498"/>
              <a:gd name="connsiteX66" fmla="*/ 155796 w 477264"/>
              <a:gd name="connsiteY66" fmla="*/ 646892 h 982498"/>
              <a:gd name="connsiteX67" fmla="*/ 131476 w 477264"/>
              <a:gd name="connsiteY67" fmla="*/ 671212 h 982498"/>
              <a:gd name="connsiteX68" fmla="*/ 107156 w 477264"/>
              <a:gd name="connsiteY68" fmla="*/ 646892 h 982498"/>
              <a:gd name="connsiteX69" fmla="*/ 131476 w 477264"/>
              <a:gd name="connsiteY69" fmla="*/ 622572 h 982498"/>
              <a:gd name="connsiteX70" fmla="*/ 24320 w 477264"/>
              <a:gd name="connsiteY70" fmla="*/ 622572 h 982498"/>
              <a:gd name="connsiteX71" fmla="*/ 48640 w 477264"/>
              <a:gd name="connsiteY71" fmla="*/ 646892 h 982498"/>
              <a:gd name="connsiteX72" fmla="*/ 24320 w 477264"/>
              <a:gd name="connsiteY72" fmla="*/ 671212 h 982498"/>
              <a:gd name="connsiteX73" fmla="*/ 0 w 477264"/>
              <a:gd name="connsiteY73" fmla="*/ 646892 h 982498"/>
              <a:gd name="connsiteX74" fmla="*/ 24320 w 477264"/>
              <a:gd name="connsiteY74" fmla="*/ 622572 h 982498"/>
              <a:gd name="connsiteX75" fmla="*/ 24320 w 477264"/>
              <a:gd name="connsiteY75" fmla="*/ 466929 h 982498"/>
              <a:gd name="connsiteX76" fmla="*/ 48640 w 477264"/>
              <a:gd name="connsiteY76" fmla="*/ 491249 h 982498"/>
              <a:gd name="connsiteX77" fmla="*/ 24320 w 477264"/>
              <a:gd name="connsiteY77" fmla="*/ 515569 h 982498"/>
              <a:gd name="connsiteX78" fmla="*/ 0 w 477264"/>
              <a:gd name="connsiteY78" fmla="*/ 491249 h 982498"/>
              <a:gd name="connsiteX79" fmla="*/ 24320 w 477264"/>
              <a:gd name="connsiteY79" fmla="*/ 466929 h 982498"/>
              <a:gd name="connsiteX80" fmla="*/ 131476 w 477264"/>
              <a:gd name="connsiteY80" fmla="*/ 466929 h 982498"/>
              <a:gd name="connsiteX81" fmla="*/ 155796 w 477264"/>
              <a:gd name="connsiteY81" fmla="*/ 491249 h 982498"/>
              <a:gd name="connsiteX82" fmla="*/ 131476 w 477264"/>
              <a:gd name="connsiteY82" fmla="*/ 515569 h 982498"/>
              <a:gd name="connsiteX83" fmla="*/ 107156 w 477264"/>
              <a:gd name="connsiteY83" fmla="*/ 491249 h 982498"/>
              <a:gd name="connsiteX84" fmla="*/ 131476 w 477264"/>
              <a:gd name="connsiteY84" fmla="*/ 466929 h 982498"/>
              <a:gd name="connsiteX85" fmla="*/ 238632 w 477264"/>
              <a:gd name="connsiteY85" fmla="*/ 466929 h 982498"/>
              <a:gd name="connsiteX86" fmla="*/ 262952 w 477264"/>
              <a:gd name="connsiteY86" fmla="*/ 491249 h 982498"/>
              <a:gd name="connsiteX87" fmla="*/ 238632 w 477264"/>
              <a:gd name="connsiteY87" fmla="*/ 515569 h 982498"/>
              <a:gd name="connsiteX88" fmla="*/ 214312 w 477264"/>
              <a:gd name="connsiteY88" fmla="*/ 491249 h 982498"/>
              <a:gd name="connsiteX89" fmla="*/ 238632 w 477264"/>
              <a:gd name="connsiteY89" fmla="*/ 466929 h 982498"/>
              <a:gd name="connsiteX90" fmla="*/ 345788 w 477264"/>
              <a:gd name="connsiteY90" fmla="*/ 466929 h 982498"/>
              <a:gd name="connsiteX91" fmla="*/ 370108 w 477264"/>
              <a:gd name="connsiteY91" fmla="*/ 491249 h 982498"/>
              <a:gd name="connsiteX92" fmla="*/ 345788 w 477264"/>
              <a:gd name="connsiteY92" fmla="*/ 515569 h 982498"/>
              <a:gd name="connsiteX93" fmla="*/ 321468 w 477264"/>
              <a:gd name="connsiteY93" fmla="*/ 491249 h 982498"/>
              <a:gd name="connsiteX94" fmla="*/ 345788 w 477264"/>
              <a:gd name="connsiteY94" fmla="*/ 466929 h 982498"/>
              <a:gd name="connsiteX95" fmla="*/ 452944 w 477264"/>
              <a:gd name="connsiteY95" fmla="*/ 466929 h 982498"/>
              <a:gd name="connsiteX96" fmla="*/ 477264 w 477264"/>
              <a:gd name="connsiteY96" fmla="*/ 491249 h 982498"/>
              <a:gd name="connsiteX97" fmla="*/ 452944 w 477264"/>
              <a:gd name="connsiteY97" fmla="*/ 515569 h 982498"/>
              <a:gd name="connsiteX98" fmla="*/ 428624 w 477264"/>
              <a:gd name="connsiteY98" fmla="*/ 491249 h 982498"/>
              <a:gd name="connsiteX99" fmla="*/ 452944 w 477264"/>
              <a:gd name="connsiteY99" fmla="*/ 466929 h 982498"/>
              <a:gd name="connsiteX100" fmla="*/ 24320 w 477264"/>
              <a:gd name="connsiteY100" fmla="*/ 311287 h 982498"/>
              <a:gd name="connsiteX101" fmla="*/ 48640 w 477264"/>
              <a:gd name="connsiteY101" fmla="*/ 335607 h 982498"/>
              <a:gd name="connsiteX102" fmla="*/ 24320 w 477264"/>
              <a:gd name="connsiteY102" fmla="*/ 359926 h 982498"/>
              <a:gd name="connsiteX103" fmla="*/ 0 w 477264"/>
              <a:gd name="connsiteY103" fmla="*/ 335607 h 982498"/>
              <a:gd name="connsiteX104" fmla="*/ 24320 w 477264"/>
              <a:gd name="connsiteY104" fmla="*/ 311287 h 982498"/>
              <a:gd name="connsiteX105" fmla="*/ 131476 w 477264"/>
              <a:gd name="connsiteY105" fmla="*/ 311286 h 982498"/>
              <a:gd name="connsiteX106" fmla="*/ 155796 w 477264"/>
              <a:gd name="connsiteY106" fmla="*/ 335606 h 982498"/>
              <a:gd name="connsiteX107" fmla="*/ 131476 w 477264"/>
              <a:gd name="connsiteY107" fmla="*/ 359926 h 982498"/>
              <a:gd name="connsiteX108" fmla="*/ 107156 w 477264"/>
              <a:gd name="connsiteY108" fmla="*/ 335606 h 982498"/>
              <a:gd name="connsiteX109" fmla="*/ 131476 w 477264"/>
              <a:gd name="connsiteY109" fmla="*/ 311286 h 982498"/>
              <a:gd name="connsiteX110" fmla="*/ 238632 w 477264"/>
              <a:gd name="connsiteY110" fmla="*/ 311286 h 982498"/>
              <a:gd name="connsiteX111" fmla="*/ 262952 w 477264"/>
              <a:gd name="connsiteY111" fmla="*/ 335606 h 982498"/>
              <a:gd name="connsiteX112" fmla="*/ 238632 w 477264"/>
              <a:gd name="connsiteY112" fmla="*/ 359926 h 982498"/>
              <a:gd name="connsiteX113" fmla="*/ 214312 w 477264"/>
              <a:gd name="connsiteY113" fmla="*/ 335606 h 982498"/>
              <a:gd name="connsiteX114" fmla="*/ 238632 w 477264"/>
              <a:gd name="connsiteY114" fmla="*/ 311286 h 982498"/>
              <a:gd name="connsiteX115" fmla="*/ 345788 w 477264"/>
              <a:gd name="connsiteY115" fmla="*/ 311286 h 982498"/>
              <a:gd name="connsiteX116" fmla="*/ 370108 w 477264"/>
              <a:gd name="connsiteY116" fmla="*/ 335606 h 982498"/>
              <a:gd name="connsiteX117" fmla="*/ 345788 w 477264"/>
              <a:gd name="connsiteY117" fmla="*/ 359926 h 982498"/>
              <a:gd name="connsiteX118" fmla="*/ 321468 w 477264"/>
              <a:gd name="connsiteY118" fmla="*/ 335606 h 982498"/>
              <a:gd name="connsiteX119" fmla="*/ 345788 w 477264"/>
              <a:gd name="connsiteY119" fmla="*/ 311286 h 982498"/>
              <a:gd name="connsiteX120" fmla="*/ 452944 w 477264"/>
              <a:gd name="connsiteY120" fmla="*/ 311286 h 982498"/>
              <a:gd name="connsiteX121" fmla="*/ 477264 w 477264"/>
              <a:gd name="connsiteY121" fmla="*/ 335606 h 982498"/>
              <a:gd name="connsiteX122" fmla="*/ 452944 w 477264"/>
              <a:gd name="connsiteY122" fmla="*/ 359926 h 982498"/>
              <a:gd name="connsiteX123" fmla="*/ 428624 w 477264"/>
              <a:gd name="connsiteY123" fmla="*/ 335606 h 982498"/>
              <a:gd name="connsiteX124" fmla="*/ 452944 w 477264"/>
              <a:gd name="connsiteY124" fmla="*/ 311286 h 982498"/>
              <a:gd name="connsiteX125" fmla="*/ 24320 w 477264"/>
              <a:gd name="connsiteY125" fmla="*/ 155643 h 982498"/>
              <a:gd name="connsiteX126" fmla="*/ 48640 w 477264"/>
              <a:gd name="connsiteY126" fmla="*/ 179963 h 982498"/>
              <a:gd name="connsiteX127" fmla="*/ 24320 w 477264"/>
              <a:gd name="connsiteY127" fmla="*/ 204283 h 982498"/>
              <a:gd name="connsiteX128" fmla="*/ 0 w 477264"/>
              <a:gd name="connsiteY128" fmla="*/ 179963 h 982498"/>
              <a:gd name="connsiteX129" fmla="*/ 24320 w 477264"/>
              <a:gd name="connsiteY129" fmla="*/ 155643 h 982498"/>
              <a:gd name="connsiteX130" fmla="*/ 131476 w 477264"/>
              <a:gd name="connsiteY130" fmla="*/ 155643 h 982498"/>
              <a:gd name="connsiteX131" fmla="*/ 155796 w 477264"/>
              <a:gd name="connsiteY131" fmla="*/ 179963 h 982498"/>
              <a:gd name="connsiteX132" fmla="*/ 131476 w 477264"/>
              <a:gd name="connsiteY132" fmla="*/ 204283 h 982498"/>
              <a:gd name="connsiteX133" fmla="*/ 107156 w 477264"/>
              <a:gd name="connsiteY133" fmla="*/ 179963 h 982498"/>
              <a:gd name="connsiteX134" fmla="*/ 131476 w 477264"/>
              <a:gd name="connsiteY134" fmla="*/ 155643 h 982498"/>
              <a:gd name="connsiteX135" fmla="*/ 238632 w 477264"/>
              <a:gd name="connsiteY135" fmla="*/ 155643 h 982498"/>
              <a:gd name="connsiteX136" fmla="*/ 262952 w 477264"/>
              <a:gd name="connsiteY136" fmla="*/ 179963 h 982498"/>
              <a:gd name="connsiteX137" fmla="*/ 238632 w 477264"/>
              <a:gd name="connsiteY137" fmla="*/ 204283 h 982498"/>
              <a:gd name="connsiteX138" fmla="*/ 214312 w 477264"/>
              <a:gd name="connsiteY138" fmla="*/ 179963 h 982498"/>
              <a:gd name="connsiteX139" fmla="*/ 238632 w 477264"/>
              <a:gd name="connsiteY139" fmla="*/ 155643 h 982498"/>
              <a:gd name="connsiteX140" fmla="*/ 345788 w 477264"/>
              <a:gd name="connsiteY140" fmla="*/ 155643 h 982498"/>
              <a:gd name="connsiteX141" fmla="*/ 370108 w 477264"/>
              <a:gd name="connsiteY141" fmla="*/ 179963 h 982498"/>
              <a:gd name="connsiteX142" fmla="*/ 345788 w 477264"/>
              <a:gd name="connsiteY142" fmla="*/ 204283 h 982498"/>
              <a:gd name="connsiteX143" fmla="*/ 321468 w 477264"/>
              <a:gd name="connsiteY143" fmla="*/ 179963 h 982498"/>
              <a:gd name="connsiteX144" fmla="*/ 345788 w 477264"/>
              <a:gd name="connsiteY144" fmla="*/ 155643 h 982498"/>
              <a:gd name="connsiteX145" fmla="*/ 452944 w 477264"/>
              <a:gd name="connsiteY145" fmla="*/ 155643 h 982498"/>
              <a:gd name="connsiteX146" fmla="*/ 477264 w 477264"/>
              <a:gd name="connsiteY146" fmla="*/ 179963 h 982498"/>
              <a:gd name="connsiteX147" fmla="*/ 452944 w 477264"/>
              <a:gd name="connsiteY147" fmla="*/ 204283 h 982498"/>
              <a:gd name="connsiteX148" fmla="*/ 428624 w 477264"/>
              <a:gd name="connsiteY148" fmla="*/ 179963 h 982498"/>
              <a:gd name="connsiteX149" fmla="*/ 452944 w 477264"/>
              <a:gd name="connsiteY149" fmla="*/ 155643 h 982498"/>
              <a:gd name="connsiteX150" fmla="*/ 452944 w 477264"/>
              <a:gd name="connsiteY150" fmla="*/ 0 h 982498"/>
              <a:gd name="connsiteX151" fmla="*/ 477264 w 477264"/>
              <a:gd name="connsiteY151" fmla="*/ 24320 h 982498"/>
              <a:gd name="connsiteX152" fmla="*/ 452944 w 477264"/>
              <a:gd name="connsiteY152" fmla="*/ 48640 h 982498"/>
              <a:gd name="connsiteX153" fmla="*/ 428624 w 477264"/>
              <a:gd name="connsiteY153" fmla="*/ 24320 h 982498"/>
              <a:gd name="connsiteX154" fmla="*/ 452944 w 477264"/>
              <a:gd name="connsiteY154" fmla="*/ 0 h 982498"/>
              <a:gd name="connsiteX155" fmla="*/ 345788 w 477264"/>
              <a:gd name="connsiteY155" fmla="*/ 0 h 982498"/>
              <a:gd name="connsiteX156" fmla="*/ 370108 w 477264"/>
              <a:gd name="connsiteY156" fmla="*/ 24320 h 982498"/>
              <a:gd name="connsiteX157" fmla="*/ 345788 w 477264"/>
              <a:gd name="connsiteY157" fmla="*/ 48640 h 982498"/>
              <a:gd name="connsiteX158" fmla="*/ 321468 w 477264"/>
              <a:gd name="connsiteY158" fmla="*/ 24320 h 982498"/>
              <a:gd name="connsiteX159" fmla="*/ 345788 w 477264"/>
              <a:gd name="connsiteY159" fmla="*/ 0 h 982498"/>
              <a:gd name="connsiteX160" fmla="*/ 238632 w 477264"/>
              <a:gd name="connsiteY160" fmla="*/ 0 h 982498"/>
              <a:gd name="connsiteX161" fmla="*/ 262952 w 477264"/>
              <a:gd name="connsiteY161" fmla="*/ 24320 h 982498"/>
              <a:gd name="connsiteX162" fmla="*/ 238632 w 477264"/>
              <a:gd name="connsiteY162" fmla="*/ 48640 h 982498"/>
              <a:gd name="connsiteX163" fmla="*/ 214312 w 477264"/>
              <a:gd name="connsiteY163" fmla="*/ 24320 h 982498"/>
              <a:gd name="connsiteX164" fmla="*/ 238632 w 477264"/>
              <a:gd name="connsiteY164" fmla="*/ 0 h 982498"/>
              <a:gd name="connsiteX165" fmla="*/ 131476 w 477264"/>
              <a:gd name="connsiteY165" fmla="*/ 0 h 982498"/>
              <a:gd name="connsiteX166" fmla="*/ 155796 w 477264"/>
              <a:gd name="connsiteY166" fmla="*/ 24320 h 982498"/>
              <a:gd name="connsiteX167" fmla="*/ 131476 w 477264"/>
              <a:gd name="connsiteY167" fmla="*/ 48640 h 982498"/>
              <a:gd name="connsiteX168" fmla="*/ 107156 w 477264"/>
              <a:gd name="connsiteY168" fmla="*/ 24320 h 982498"/>
              <a:gd name="connsiteX169" fmla="*/ 131476 w 477264"/>
              <a:gd name="connsiteY169" fmla="*/ 0 h 982498"/>
              <a:gd name="connsiteX170" fmla="*/ 24320 w 477264"/>
              <a:gd name="connsiteY170" fmla="*/ 0 h 982498"/>
              <a:gd name="connsiteX171" fmla="*/ 48640 w 477264"/>
              <a:gd name="connsiteY171" fmla="*/ 24320 h 982498"/>
              <a:gd name="connsiteX172" fmla="*/ 24320 w 477264"/>
              <a:gd name="connsiteY172" fmla="*/ 48640 h 982498"/>
              <a:gd name="connsiteX173" fmla="*/ 0 w 477264"/>
              <a:gd name="connsiteY173" fmla="*/ 24320 h 982498"/>
              <a:gd name="connsiteX174" fmla="*/ 24320 w 477264"/>
              <a:gd name="connsiteY174" fmla="*/ 0 h 982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77264" h="982498">
                <a:moveTo>
                  <a:pt x="452944" y="933858"/>
                </a:moveTo>
                <a:cubicBezTo>
                  <a:pt x="466376" y="933858"/>
                  <a:pt x="477264" y="944746"/>
                  <a:pt x="477264" y="958178"/>
                </a:cubicBezTo>
                <a:cubicBezTo>
                  <a:pt x="477264" y="971610"/>
                  <a:pt x="466376" y="982498"/>
                  <a:pt x="452944" y="982498"/>
                </a:cubicBezTo>
                <a:cubicBezTo>
                  <a:pt x="439512" y="982498"/>
                  <a:pt x="428624" y="971610"/>
                  <a:pt x="428624" y="958178"/>
                </a:cubicBezTo>
                <a:cubicBezTo>
                  <a:pt x="428624" y="944746"/>
                  <a:pt x="439512" y="933858"/>
                  <a:pt x="452944" y="933858"/>
                </a:cubicBezTo>
                <a:close/>
                <a:moveTo>
                  <a:pt x="345788" y="933858"/>
                </a:moveTo>
                <a:cubicBezTo>
                  <a:pt x="359220" y="933858"/>
                  <a:pt x="370108" y="944746"/>
                  <a:pt x="370108" y="958178"/>
                </a:cubicBezTo>
                <a:cubicBezTo>
                  <a:pt x="370108" y="971610"/>
                  <a:pt x="359220" y="982498"/>
                  <a:pt x="345788" y="982498"/>
                </a:cubicBezTo>
                <a:cubicBezTo>
                  <a:pt x="332356" y="982498"/>
                  <a:pt x="321468" y="971610"/>
                  <a:pt x="321468" y="958178"/>
                </a:cubicBezTo>
                <a:cubicBezTo>
                  <a:pt x="321468" y="944746"/>
                  <a:pt x="332356" y="933858"/>
                  <a:pt x="345788" y="933858"/>
                </a:cubicBezTo>
                <a:close/>
                <a:moveTo>
                  <a:pt x="238632" y="933858"/>
                </a:moveTo>
                <a:cubicBezTo>
                  <a:pt x="252064" y="933858"/>
                  <a:pt x="262952" y="944746"/>
                  <a:pt x="262952" y="958178"/>
                </a:cubicBezTo>
                <a:cubicBezTo>
                  <a:pt x="262952" y="971610"/>
                  <a:pt x="252064" y="982498"/>
                  <a:pt x="238632" y="982498"/>
                </a:cubicBezTo>
                <a:cubicBezTo>
                  <a:pt x="225200" y="982498"/>
                  <a:pt x="214312" y="971610"/>
                  <a:pt x="214312" y="958178"/>
                </a:cubicBezTo>
                <a:cubicBezTo>
                  <a:pt x="214312" y="944746"/>
                  <a:pt x="225200" y="933858"/>
                  <a:pt x="238632" y="933858"/>
                </a:cubicBezTo>
                <a:close/>
                <a:moveTo>
                  <a:pt x="131476" y="933858"/>
                </a:moveTo>
                <a:cubicBezTo>
                  <a:pt x="144908" y="933858"/>
                  <a:pt x="155796" y="944746"/>
                  <a:pt x="155796" y="958178"/>
                </a:cubicBezTo>
                <a:cubicBezTo>
                  <a:pt x="155796" y="971610"/>
                  <a:pt x="144908" y="982498"/>
                  <a:pt x="131476" y="982498"/>
                </a:cubicBezTo>
                <a:cubicBezTo>
                  <a:pt x="118044" y="982498"/>
                  <a:pt x="107156" y="971610"/>
                  <a:pt x="107156" y="958178"/>
                </a:cubicBezTo>
                <a:cubicBezTo>
                  <a:pt x="107156" y="944746"/>
                  <a:pt x="118044" y="933858"/>
                  <a:pt x="131476" y="933858"/>
                </a:cubicBezTo>
                <a:close/>
                <a:moveTo>
                  <a:pt x="24320" y="933858"/>
                </a:moveTo>
                <a:cubicBezTo>
                  <a:pt x="37752" y="933858"/>
                  <a:pt x="48640" y="944746"/>
                  <a:pt x="48640" y="958178"/>
                </a:cubicBezTo>
                <a:cubicBezTo>
                  <a:pt x="48640" y="971610"/>
                  <a:pt x="37752" y="982498"/>
                  <a:pt x="24320" y="982498"/>
                </a:cubicBezTo>
                <a:cubicBezTo>
                  <a:pt x="10888" y="982498"/>
                  <a:pt x="0" y="971610"/>
                  <a:pt x="0" y="958178"/>
                </a:cubicBezTo>
                <a:cubicBezTo>
                  <a:pt x="0" y="944746"/>
                  <a:pt x="10888" y="933858"/>
                  <a:pt x="24320" y="933858"/>
                </a:cubicBezTo>
                <a:close/>
                <a:moveTo>
                  <a:pt x="452944" y="778215"/>
                </a:moveTo>
                <a:cubicBezTo>
                  <a:pt x="466376" y="778215"/>
                  <a:pt x="477264" y="789103"/>
                  <a:pt x="477264" y="802535"/>
                </a:cubicBezTo>
                <a:cubicBezTo>
                  <a:pt x="477264" y="815967"/>
                  <a:pt x="466376" y="826855"/>
                  <a:pt x="452944" y="826855"/>
                </a:cubicBezTo>
                <a:cubicBezTo>
                  <a:pt x="439512" y="826855"/>
                  <a:pt x="428624" y="815967"/>
                  <a:pt x="428624" y="802535"/>
                </a:cubicBezTo>
                <a:cubicBezTo>
                  <a:pt x="428624" y="789103"/>
                  <a:pt x="439512" y="778215"/>
                  <a:pt x="452944" y="778215"/>
                </a:cubicBezTo>
                <a:close/>
                <a:moveTo>
                  <a:pt x="345788" y="778215"/>
                </a:moveTo>
                <a:cubicBezTo>
                  <a:pt x="359220" y="778215"/>
                  <a:pt x="370108" y="789103"/>
                  <a:pt x="370108" y="802535"/>
                </a:cubicBezTo>
                <a:cubicBezTo>
                  <a:pt x="370108" y="815967"/>
                  <a:pt x="359220" y="826855"/>
                  <a:pt x="345788" y="826855"/>
                </a:cubicBezTo>
                <a:cubicBezTo>
                  <a:pt x="332356" y="826855"/>
                  <a:pt x="321468" y="815967"/>
                  <a:pt x="321468" y="802535"/>
                </a:cubicBezTo>
                <a:cubicBezTo>
                  <a:pt x="321468" y="789103"/>
                  <a:pt x="332356" y="778215"/>
                  <a:pt x="345788" y="778215"/>
                </a:cubicBezTo>
                <a:close/>
                <a:moveTo>
                  <a:pt x="238632" y="778215"/>
                </a:moveTo>
                <a:cubicBezTo>
                  <a:pt x="252064" y="778215"/>
                  <a:pt x="262952" y="789103"/>
                  <a:pt x="262952" y="802535"/>
                </a:cubicBezTo>
                <a:cubicBezTo>
                  <a:pt x="262952" y="815967"/>
                  <a:pt x="252064" y="826855"/>
                  <a:pt x="238632" y="826855"/>
                </a:cubicBezTo>
                <a:cubicBezTo>
                  <a:pt x="225200" y="826855"/>
                  <a:pt x="214312" y="815967"/>
                  <a:pt x="214312" y="802535"/>
                </a:cubicBezTo>
                <a:cubicBezTo>
                  <a:pt x="214312" y="789103"/>
                  <a:pt x="225200" y="778215"/>
                  <a:pt x="238632" y="778215"/>
                </a:cubicBezTo>
                <a:close/>
                <a:moveTo>
                  <a:pt x="131476" y="778215"/>
                </a:moveTo>
                <a:cubicBezTo>
                  <a:pt x="144908" y="778215"/>
                  <a:pt x="155796" y="789103"/>
                  <a:pt x="155796" y="802535"/>
                </a:cubicBezTo>
                <a:cubicBezTo>
                  <a:pt x="155796" y="815967"/>
                  <a:pt x="144908" y="826855"/>
                  <a:pt x="131476" y="826855"/>
                </a:cubicBezTo>
                <a:cubicBezTo>
                  <a:pt x="118044" y="826855"/>
                  <a:pt x="107156" y="815967"/>
                  <a:pt x="107156" y="802535"/>
                </a:cubicBezTo>
                <a:cubicBezTo>
                  <a:pt x="107156" y="789103"/>
                  <a:pt x="118044" y="778215"/>
                  <a:pt x="131476" y="778215"/>
                </a:cubicBezTo>
                <a:close/>
                <a:moveTo>
                  <a:pt x="24320" y="778215"/>
                </a:moveTo>
                <a:cubicBezTo>
                  <a:pt x="37752" y="778215"/>
                  <a:pt x="48640" y="789103"/>
                  <a:pt x="48640" y="802535"/>
                </a:cubicBezTo>
                <a:cubicBezTo>
                  <a:pt x="48640" y="815967"/>
                  <a:pt x="37752" y="826855"/>
                  <a:pt x="24320" y="826855"/>
                </a:cubicBezTo>
                <a:cubicBezTo>
                  <a:pt x="10888" y="826855"/>
                  <a:pt x="0" y="815967"/>
                  <a:pt x="0" y="802535"/>
                </a:cubicBezTo>
                <a:cubicBezTo>
                  <a:pt x="0" y="789103"/>
                  <a:pt x="10888" y="778215"/>
                  <a:pt x="24320" y="778215"/>
                </a:cubicBezTo>
                <a:close/>
                <a:moveTo>
                  <a:pt x="452944" y="622572"/>
                </a:moveTo>
                <a:cubicBezTo>
                  <a:pt x="466376" y="622572"/>
                  <a:pt x="477264" y="633460"/>
                  <a:pt x="477264" y="646892"/>
                </a:cubicBezTo>
                <a:cubicBezTo>
                  <a:pt x="477264" y="660324"/>
                  <a:pt x="466376" y="671212"/>
                  <a:pt x="452944" y="671212"/>
                </a:cubicBezTo>
                <a:cubicBezTo>
                  <a:pt x="439512" y="671212"/>
                  <a:pt x="428624" y="660324"/>
                  <a:pt x="428624" y="646892"/>
                </a:cubicBezTo>
                <a:cubicBezTo>
                  <a:pt x="428624" y="633460"/>
                  <a:pt x="439512" y="622572"/>
                  <a:pt x="452944" y="622572"/>
                </a:cubicBezTo>
                <a:close/>
                <a:moveTo>
                  <a:pt x="345788" y="622572"/>
                </a:moveTo>
                <a:cubicBezTo>
                  <a:pt x="359220" y="622572"/>
                  <a:pt x="370108" y="633460"/>
                  <a:pt x="370108" y="646892"/>
                </a:cubicBezTo>
                <a:cubicBezTo>
                  <a:pt x="370108" y="660324"/>
                  <a:pt x="359220" y="671212"/>
                  <a:pt x="345788" y="671212"/>
                </a:cubicBezTo>
                <a:cubicBezTo>
                  <a:pt x="332356" y="671212"/>
                  <a:pt x="321468" y="660324"/>
                  <a:pt x="321468" y="646892"/>
                </a:cubicBezTo>
                <a:cubicBezTo>
                  <a:pt x="321468" y="633460"/>
                  <a:pt x="332356" y="622572"/>
                  <a:pt x="345788" y="622572"/>
                </a:cubicBezTo>
                <a:close/>
                <a:moveTo>
                  <a:pt x="238632" y="622572"/>
                </a:moveTo>
                <a:cubicBezTo>
                  <a:pt x="252064" y="622572"/>
                  <a:pt x="262952" y="633460"/>
                  <a:pt x="262952" y="646892"/>
                </a:cubicBezTo>
                <a:cubicBezTo>
                  <a:pt x="262952" y="660324"/>
                  <a:pt x="252064" y="671212"/>
                  <a:pt x="238632" y="671212"/>
                </a:cubicBezTo>
                <a:cubicBezTo>
                  <a:pt x="225200" y="671212"/>
                  <a:pt x="214312" y="660324"/>
                  <a:pt x="214312" y="646892"/>
                </a:cubicBezTo>
                <a:cubicBezTo>
                  <a:pt x="214312" y="633460"/>
                  <a:pt x="225200" y="622572"/>
                  <a:pt x="238632" y="622572"/>
                </a:cubicBezTo>
                <a:close/>
                <a:moveTo>
                  <a:pt x="131476" y="622572"/>
                </a:moveTo>
                <a:cubicBezTo>
                  <a:pt x="144908" y="622572"/>
                  <a:pt x="155796" y="633460"/>
                  <a:pt x="155796" y="646892"/>
                </a:cubicBezTo>
                <a:cubicBezTo>
                  <a:pt x="155796" y="660324"/>
                  <a:pt x="144908" y="671212"/>
                  <a:pt x="131476" y="671212"/>
                </a:cubicBezTo>
                <a:cubicBezTo>
                  <a:pt x="118044" y="671212"/>
                  <a:pt x="107156" y="660324"/>
                  <a:pt x="107156" y="646892"/>
                </a:cubicBezTo>
                <a:cubicBezTo>
                  <a:pt x="107156" y="633460"/>
                  <a:pt x="118044" y="622572"/>
                  <a:pt x="131476" y="622572"/>
                </a:cubicBezTo>
                <a:close/>
                <a:moveTo>
                  <a:pt x="24320" y="622572"/>
                </a:moveTo>
                <a:cubicBezTo>
                  <a:pt x="37752" y="622572"/>
                  <a:pt x="48640" y="633460"/>
                  <a:pt x="48640" y="646892"/>
                </a:cubicBezTo>
                <a:cubicBezTo>
                  <a:pt x="48640" y="660324"/>
                  <a:pt x="37752" y="671212"/>
                  <a:pt x="24320" y="671212"/>
                </a:cubicBezTo>
                <a:cubicBezTo>
                  <a:pt x="10888" y="671212"/>
                  <a:pt x="0" y="660324"/>
                  <a:pt x="0" y="646892"/>
                </a:cubicBezTo>
                <a:cubicBezTo>
                  <a:pt x="0" y="633460"/>
                  <a:pt x="10888" y="622572"/>
                  <a:pt x="24320" y="622572"/>
                </a:cubicBezTo>
                <a:close/>
                <a:moveTo>
                  <a:pt x="24320" y="466929"/>
                </a:moveTo>
                <a:cubicBezTo>
                  <a:pt x="37752" y="466929"/>
                  <a:pt x="48640" y="477817"/>
                  <a:pt x="48640" y="491249"/>
                </a:cubicBezTo>
                <a:cubicBezTo>
                  <a:pt x="48640" y="504681"/>
                  <a:pt x="37752" y="515569"/>
                  <a:pt x="24320" y="515569"/>
                </a:cubicBezTo>
                <a:cubicBezTo>
                  <a:pt x="10888" y="515569"/>
                  <a:pt x="0" y="504681"/>
                  <a:pt x="0" y="491249"/>
                </a:cubicBezTo>
                <a:cubicBezTo>
                  <a:pt x="0" y="477817"/>
                  <a:pt x="10888" y="466929"/>
                  <a:pt x="24320" y="466929"/>
                </a:cubicBezTo>
                <a:close/>
                <a:moveTo>
                  <a:pt x="131476" y="466929"/>
                </a:moveTo>
                <a:cubicBezTo>
                  <a:pt x="144908" y="466929"/>
                  <a:pt x="155796" y="477817"/>
                  <a:pt x="155796" y="491249"/>
                </a:cubicBezTo>
                <a:cubicBezTo>
                  <a:pt x="155796" y="504681"/>
                  <a:pt x="144908" y="515569"/>
                  <a:pt x="131476" y="515569"/>
                </a:cubicBezTo>
                <a:cubicBezTo>
                  <a:pt x="118044" y="515569"/>
                  <a:pt x="107156" y="504681"/>
                  <a:pt x="107156" y="491249"/>
                </a:cubicBezTo>
                <a:cubicBezTo>
                  <a:pt x="107156" y="477817"/>
                  <a:pt x="118044" y="466929"/>
                  <a:pt x="131476" y="466929"/>
                </a:cubicBezTo>
                <a:close/>
                <a:moveTo>
                  <a:pt x="238632" y="466929"/>
                </a:moveTo>
                <a:cubicBezTo>
                  <a:pt x="252064" y="466929"/>
                  <a:pt x="262952" y="477817"/>
                  <a:pt x="262952" y="491249"/>
                </a:cubicBezTo>
                <a:cubicBezTo>
                  <a:pt x="262952" y="504681"/>
                  <a:pt x="252064" y="515569"/>
                  <a:pt x="238632" y="515569"/>
                </a:cubicBezTo>
                <a:cubicBezTo>
                  <a:pt x="225200" y="515569"/>
                  <a:pt x="214312" y="504681"/>
                  <a:pt x="214312" y="491249"/>
                </a:cubicBezTo>
                <a:cubicBezTo>
                  <a:pt x="214312" y="477817"/>
                  <a:pt x="225200" y="466929"/>
                  <a:pt x="238632" y="466929"/>
                </a:cubicBezTo>
                <a:close/>
                <a:moveTo>
                  <a:pt x="345788" y="466929"/>
                </a:moveTo>
                <a:cubicBezTo>
                  <a:pt x="359220" y="466929"/>
                  <a:pt x="370108" y="477817"/>
                  <a:pt x="370108" y="491249"/>
                </a:cubicBezTo>
                <a:cubicBezTo>
                  <a:pt x="370108" y="504681"/>
                  <a:pt x="359220" y="515569"/>
                  <a:pt x="345788" y="515569"/>
                </a:cubicBezTo>
                <a:cubicBezTo>
                  <a:pt x="332356" y="515569"/>
                  <a:pt x="321468" y="504681"/>
                  <a:pt x="321468" y="491249"/>
                </a:cubicBezTo>
                <a:cubicBezTo>
                  <a:pt x="321468" y="477817"/>
                  <a:pt x="332356" y="466929"/>
                  <a:pt x="345788" y="466929"/>
                </a:cubicBezTo>
                <a:close/>
                <a:moveTo>
                  <a:pt x="452944" y="466929"/>
                </a:moveTo>
                <a:cubicBezTo>
                  <a:pt x="466376" y="466929"/>
                  <a:pt x="477264" y="477817"/>
                  <a:pt x="477264" y="491249"/>
                </a:cubicBezTo>
                <a:cubicBezTo>
                  <a:pt x="477264" y="504681"/>
                  <a:pt x="466376" y="515569"/>
                  <a:pt x="452944" y="515569"/>
                </a:cubicBezTo>
                <a:cubicBezTo>
                  <a:pt x="439512" y="515569"/>
                  <a:pt x="428624" y="504681"/>
                  <a:pt x="428624" y="491249"/>
                </a:cubicBezTo>
                <a:cubicBezTo>
                  <a:pt x="428624" y="477817"/>
                  <a:pt x="439512" y="466929"/>
                  <a:pt x="452944" y="466929"/>
                </a:cubicBezTo>
                <a:close/>
                <a:moveTo>
                  <a:pt x="24320" y="311287"/>
                </a:moveTo>
                <a:cubicBezTo>
                  <a:pt x="37752" y="311287"/>
                  <a:pt x="48640" y="322175"/>
                  <a:pt x="48640" y="335607"/>
                </a:cubicBezTo>
                <a:cubicBezTo>
                  <a:pt x="48640" y="349038"/>
                  <a:pt x="37752" y="359926"/>
                  <a:pt x="24320" y="359926"/>
                </a:cubicBezTo>
                <a:cubicBezTo>
                  <a:pt x="10888" y="359926"/>
                  <a:pt x="0" y="349038"/>
                  <a:pt x="0" y="335607"/>
                </a:cubicBezTo>
                <a:cubicBezTo>
                  <a:pt x="0" y="322175"/>
                  <a:pt x="10888" y="311287"/>
                  <a:pt x="24320" y="311287"/>
                </a:cubicBezTo>
                <a:close/>
                <a:moveTo>
                  <a:pt x="131476" y="311286"/>
                </a:moveTo>
                <a:cubicBezTo>
                  <a:pt x="144908" y="311286"/>
                  <a:pt x="155796" y="322174"/>
                  <a:pt x="155796" y="335606"/>
                </a:cubicBezTo>
                <a:cubicBezTo>
                  <a:pt x="155796" y="349038"/>
                  <a:pt x="144908" y="359926"/>
                  <a:pt x="131476" y="359926"/>
                </a:cubicBezTo>
                <a:cubicBezTo>
                  <a:pt x="118044" y="359926"/>
                  <a:pt x="107156" y="349038"/>
                  <a:pt x="107156" y="335606"/>
                </a:cubicBezTo>
                <a:cubicBezTo>
                  <a:pt x="107156" y="322174"/>
                  <a:pt x="118044" y="311286"/>
                  <a:pt x="131476" y="311286"/>
                </a:cubicBezTo>
                <a:close/>
                <a:moveTo>
                  <a:pt x="238632" y="311286"/>
                </a:moveTo>
                <a:cubicBezTo>
                  <a:pt x="252064" y="311286"/>
                  <a:pt x="262952" y="322174"/>
                  <a:pt x="262952" y="335606"/>
                </a:cubicBezTo>
                <a:cubicBezTo>
                  <a:pt x="262952" y="349038"/>
                  <a:pt x="252064" y="359926"/>
                  <a:pt x="238632" y="359926"/>
                </a:cubicBezTo>
                <a:cubicBezTo>
                  <a:pt x="225200" y="359926"/>
                  <a:pt x="214312" y="349038"/>
                  <a:pt x="214312" y="335606"/>
                </a:cubicBezTo>
                <a:cubicBezTo>
                  <a:pt x="214312" y="322174"/>
                  <a:pt x="225200" y="311286"/>
                  <a:pt x="238632" y="311286"/>
                </a:cubicBezTo>
                <a:close/>
                <a:moveTo>
                  <a:pt x="345788" y="311286"/>
                </a:moveTo>
                <a:cubicBezTo>
                  <a:pt x="359220" y="311286"/>
                  <a:pt x="370108" y="322174"/>
                  <a:pt x="370108" y="335606"/>
                </a:cubicBezTo>
                <a:cubicBezTo>
                  <a:pt x="370108" y="349038"/>
                  <a:pt x="359220" y="359926"/>
                  <a:pt x="345788" y="359926"/>
                </a:cubicBezTo>
                <a:cubicBezTo>
                  <a:pt x="332356" y="359926"/>
                  <a:pt x="321468" y="349038"/>
                  <a:pt x="321468" y="335606"/>
                </a:cubicBezTo>
                <a:cubicBezTo>
                  <a:pt x="321468" y="322174"/>
                  <a:pt x="332356" y="311286"/>
                  <a:pt x="345788" y="311286"/>
                </a:cubicBezTo>
                <a:close/>
                <a:moveTo>
                  <a:pt x="452944" y="311286"/>
                </a:moveTo>
                <a:cubicBezTo>
                  <a:pt x="466376" y="311286"/>
                  <a:pt x="477264" y="322174"/>
                  <a:pt x="477264" y="335606"/>
                </a:cubicBezTo>
                <a:cubicBezTo>
                  <a:pt x="477264" y="349038"/>
                  <a:pt x="466376" y="359926"/>
                  <a:pt x="452944" y="359926"/>
                </a:cubicBezTo>
                <a:cubicBezTo>
                  <a:pt x="439512" y="359926"/>
                  <a:pt x="428624" y="349038"/>
                  <a:pt x="428624" y="335606"/>
                </a:cubicBezTo>
                <a:cubicBezTo>
                  <a:pt x="428624" y="322174"/>
                  <a:pt x="439512" y="311286"/>
                  <a:pt x="452944" y="311286"/>
                </a:cubicBezTo>
                <a:close/>
                <a:moveTo>
                  <a:pt x="24320" y="155643"/>
                </a:moveTo>
                <a:cubicBezTo>
                  <a:pt x="37752" y="155643"/>
                  <a:pt x="48640" y="166531"/>
                  <a:pt x="48640" y="179963"/>
                </a:cubicBezTo>
                <a:cubicBezTo>
                  <a:pt x="48640" y="193395"/>
                  <a:pt x="37752" y="204283"/>
                  <a:pt x="24320" y="204283"/>
                </a:cubicBezTo>
                <a:cubicBezTo>
                  <a:pt x="10888" y="204283"/>
                  <a:pt x="0" y="193395"/>
                  <a:pt x="0" y="179963"/>
                </a:cubicBezTo>
                <a:cubicBezTo>
                  <a:pt x="0" y="166531"/>
                  <a:pt x="10888" y="155643"/>
                  <a:pt x="24320" y="155643"/>
                </a:cubicBezTo>
                <a:close/>
                <a:moveTo>
                  <a:pt x="131476" y="155643"/>
                </a:moveTo>
                <a:cubicBezTo>
                  <a:pt x="144908" y="155643"/>
                  <a:pt x="155796" y="166531"/>
                  <a:pt x="155796" y="179963"/>
                </a:cubicBezTo>
                <a:cubicBezTo>
                  <a:pt x="155796" y="193395"/>
                  <a:pt x="144908" y="204283"/>
                  <a:pt x="131476" y="204283"/>
                </a:cubicBezTo>
                <a:cubicBezTo>
                  <a:pt x="118044" y="204283"/>
                  <a:pt x="107156" y="193395"/>
                  <a:pt x="107156" y="179963"/>
                </a:cubicBezTo>
                <a:cubicBezTo>
                  <a:pt x="107156" y="166531"/>
                  <a:pt x="118044" y="155643"/>
                  <a:pt x="131476" y="155643"/>
                </a:cubicBezTo>
                <a:close/>
                <a:moveTo>
                  <a:pt x="238632" y="155643"/>
                </a:moveTo>
                <a:cubicBezTo>
                  <a:pt x="252064" y="155643"/>
                  <a:pt x="262952" y="166531"/>
                  <a:pt x="262952" y="179963"/>
                </a:cubicBezTo>
                <a:cubicBezTo>
                  <a:pt x="262952" y="193395"/>
                  <a:pt x="252064" y="204283"/>
                  <a:pt x="238632" y="204283"/>
                </a:cubicBezTo>
                <a:cubicBezTo>
                  <a:pt x="225200" y="204283"/>
                  <a:pt x="214312" y="193395"/>
                  <a:pt x="214312" y="179963"/>
                </a:cubicBezTo>
                <a:cubicBezTo>
                  <a:pt x="214312" y="166531"/>
                  <a:pt x="225200" y="155643"/>
                  <a:pt x="238632" y="155643"/>
                </a:cubicBezTo>
                <a:close/>
                <a:moveTo>
                  <a:pt x="345788" y="155643"/>
                </a:moveTo>
                <a:cubicBezTo>
                  <a:pt x="359220" y="155643"/>
                  <a:pt x="370108" y="166531"/>
                  <a:pt x="370108" y="179963"/>
                </a:cubicBezTo>
                <a:cubicBezTo>
                  <a:pt x="370108" y="193395"/>
                  <a:pt x="359220" y="204283"/>
                  <a:pt x="345788" y="204283"/>
                </a:cubicBezTo>
                <a:cubicBezTo>
                  <a:pt x="332356" y="204283"/>
                  <a:pt x="321468" y="193395"/>
                  <a:pt x="321468" y="179963"/>
                </a:cubicBezTo>
                <a:cubicBezTo>
                  <a:pt x="321468" y="166531"/>
                  <a:pt x="332356" y="155643"/>
                  <a:pt x="345788" y="155643"/>
                </a:cubicBezTo>
                <a:close/>
                <a:moveTo>
                  <a:pt x="452944" y="155643"/>
                </a:moveTo>
                <a:cubicBezTo>
                  <a:pt x="466376" y="155643"/>
                  <a:pt x="477264" y="166531"/>
                  <a:pt x="477264" y="179963"/>
                </a:cubicBezTo>
                <a:cubicBezTo>
                  <a:pt x="477264" y="193395"/>
                  <a:pt x="466376" y="204283"/>
                  <a:pt x="452944" y="204283"/>
                </a:cubicBezTo>
                <a:cubicBezTo>
                  <a:pt x="439512" y="204283"/>
                  <a:pt x="428624" y="193395"/>
                  <a:pt x="428624" y="179963"/>
                </a:cubicBezTo>
                <a:cubicBezTo>
                  <a:pt x="428624" y="166531"/>
                  <a:pt x="439512" y="155643"/>
                  <a:pt x="452944" y="155643"/>
                </a:cubicBezTo>
                <a:close/>
                <a:moveTo>
                  <a:pt x="452944" y="0"/>
                </a:moveTo>
                <a:cubicBezTo>
                  <a:pt x="466376" y="0"/>
                  <a:pt x="477264" y="10888"/>
                  <a:pt x="477264" y="24320"/>
                </a:cubicBezTo>
                <a:cubicBezTo>
                  <a:pt x="477264" y="37752"/>
                  <a:pt x="466376" y="48640"/>
                  <a:pt x="452944" y="48640"/>
                </a:cubicBezTo>
                <a:cubicBezTo>
                  <a:pt x="439512" y="48640"/>
                  <a:pt x="428624" y="37752"/>
                  <a:pt x="428624" y="24320"/>
                </a:cubicBezTo>
                <a:cubicBezTo>
                  <a:pt x="428624" y="10888"/>
                  <a:pt x="439512" y="0"/>
                  <a:pt x="452944" y="0"/>
                </a:cubicBezTo>
                <a:close/>
                <a:moveTo>
                  <a:pt x="345788" y="0"/>
                </a:moveTo>
                <a:cubicBezTo>
                  <a:pt x="359220" y="0"/>
                  <a:pt x="370108" y="10888"/>
                  <a:pt x="370108" y="24320"/>
                </a:cubicBezTo>
                <a:cubicBezTo>
                  <a:pt x="370108" y="37752"/>
                  <a:pt x="359220" y="48640"/>
                  <a:pt x="345788" y="48640"/>
                </a:cubicBezTo>
                <a:cubicBezTo>
                  <a:pt x="332356" y="48640"/>
                  <a:pt x="321468" y="37752"/>
                  <a:pt x="321468" y="24320"/>
                </a:cubicBezTo>
                <a:cubicBezTo>
                  <a:pt x="321468" y="10888"/>
                  <a:pt x="332356" y="0"/>
                  <a:pt x="345788" y="0"/>
                </a:cubicBezTo>
                <a:close/>
                <a:moveTo>
                  <a:pt x="238632" y="0"/>
                </a:moveTo>
                <a:cubicBezTo>
                  <a:pt x="252064" y="0"/>
                  <a:pt x="262952" y="10888"/>
                  <a:pt x="262952" y="24320"/>
                </a:cubicBezTo>
                <a:cubicBezTo>
                  <a:pt x="262952" y="37752"/>
                  <a:pt x="252064" y="48640"/>
                  <a:pt x="238632" y="48640"/>
                </a:cubicBezTo>
                <a:cubicBezTo>
                  <a:pt x="225200" y="48640"/>
                  <a:pt x="214312" y="37752"/>
                  <a:pt x="214312" y="24320"/>
                </a:cubicBezTo>
                <a:cubicBezTo>
                  <a:pt x="214312" y="10888"/>
                  <a:pt x="225200" y="0"/>
                  <a:pt x="238632" y="0"/>
                </a:cubicBezTo>
                <a:close/>
                <a:moveTo>
                  <a:pt x="131476" y="0"/>
                </a:moveTo>
                <a:cubicBezTo>
                  <a:pt x="144908" y="0"/>
                  <a:pt x="155796" y="10888"/>
                  <a:pt x="155796" y="24320"/>
                </a:cubicBezTo>
                <a:cubicBezTo>
                  <a:pt x="155796" y="37752"/>
                  <a:pt x="144908" y="48640"/>
                  <a:pt x="131476" y="48640"/>
                </a:cubicBezTo>
                <a:cubicBezTo>
                  <a:pt x="118044" y="48640"/>
                  <a:pt x="107156" y="37752"/>
                  <a:pt x="107156" y="24320"/>
                </a:cubicBezTo>
                <a:cubicBezTo>
                  <a:pt x="107156" y="10888"/>
                  <a:pt x="118044" y="0"/>
                  <a:pt x="131476" y="0"/>
                </a:cubicBezTo>
                <a:close/>
                <a:moveTo>
                  <a:pt x="24320" y="0"/>
                </a:moveTo>
                <a:cubicBezTo>
                  <a:pt x="37752" y="0"/>
                  <a:pt x="48640" y="10888"/>
                  <a:pt x="48640" y="24320"/>
                </a:cubicBezTo>
                <a:cubicBezTo>
                  <a:pt x="48640" y="37752"/>
                  <a:pt x="37752" y="48640"/>
                  <a:pt x="24320" y="48640"/>
                </a:cubicBezTo>
                <a:cubicBezTo>
                  <a:pt x="10888" y="48640"/>
                  <a:pt x="0" y="37752"/>
                  <a:pt x="0" y="24320"/>
                </a:cubicBezTo>
                <a:cubicBezTo>
                  <a:pt x="0" y="10888"/>
                  <a:pt x="10888" y="0"/>
                  <a:pt x="24320" y="0"/>
                </a:cubicBezTo>
                <a:close/>
              </a:path>
            </a:pathLst>
          </a:custGeom>
          <a:gradFill flip="none" rotWithShape="1">
            <a:gsLst>
              <a:gs pos="0">
                <a:srgbClr val="BFBFBF"/>
              </a:gs>
              <a:gs pos="100000">
                <a:srgbClr val="BFBFBF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11" name="组合 10"/>
          <p:cNvGrpSpPr/>
          <p:nvPr/>
        </p:nvGrpSpPr>
        <p:grpSpPr>
          <a:xfrm flipH="1">
            <a:off x="223394" y="-368358"/>
            <a:ext cx="760974" cy="1113124"/>
            <a:chOff x="10420714" y="-645764"/>
            <a:chExt cx="1373640" cy="2009310"/>
          </a:xfrm>
        </p:grpSpPr>
        <p:sp>
          <p:nvSpPr>
            <p:cNvPr id="22" name="任意多边形: 形状 21"/>
            <p:cNvSpPr/>
            <p:nvPr/>
          </p:nvSpPr>
          <p:spPr>
            <a:xfrm rot="2700000">
              <a:off x="10420714" y="-645764"/>
              <a:ext cx="1291530" cy="1291529"/>
            </a:xfrm>
            <a:custGeom>
              <a:avLst/>
              <a:gdLst>
                <a:gd name="connsiteX0" fmla="*/ 0 w 1291530"/>
                <a:gd name="connsiteY0" fmla="*/ 1291529 h 1291529"/>
                <a:gd name="connsiteX1" fmla="*/ 1291530 w 1291530"/>
                <a:gd name="connsiteY1" fmla="*/ 0 h 1291529"/>
                <a:gd name="connsiteX2" fmla="*/ 1291530 w 1291530"/>
                <a:gd name="connsiteY2" fmla="*/ 1291529 h 1291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1530" h="1291529">
                  <a:moveTo>
                    <a:pt x="0" y="1291529"/>
                  </a:moveTo>
                  <a:lnTo>
                    <a:pt x="1291530" y="0"/>
                  </a:lnTo>
                  <a:lnTo>
                    <a:pt x="1291530" y="1291529"/>
                  </a:lnTo>
                  <a:close/>
                </a:path>
              </a:pathLst>
            </a:custGeom>
            <a:solidFill>
              <a:srgbClr val="398510"/>
            </a:solidFill>
            <a:ln>
              <a:noFill/>
            </a:ln>
            <a:effectLst>
              <a:outerShdw blurRad="584200" dist="203200" dir="5400000" sx="92000" sy="92000" algn="ctr" rotWithShape="0">
                <a:schemeClr val="accent1">
                  <a:alpha val="22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11180779" y="913250"/>
              <a:ext cx="613575" cy="450296"/>
              <a:chOff x="10610917" y="2394922"/>
              <a:chExt cx="613575" cy="450296"/>
            </a:xfrm>
          </p:grpSpPr>
          <p:sp>
            <p:nvSpPr>
              <p:cNvPr id="14" name="矩形 13"/>
              <p:cNvSpPr/>
              <p:nvPr/>
            </p:nvSpPr>
            <p:spPr>
              <a:xfrm rot="2700000">
                <a:off x="10610917" y="2394922"/>
                <a:ext cx="450296" cy="450296"/>
              </a:xfrm>
              <a:prstGeom prst="rect">
                <a:avLst/>
              </a:prstGeom>
              <a:solidFill>
                <a:srgbClr val="398510"/>
              </a:solidFill>
              <a:ln>
                <a:noFill/>
              </a:ln>
              <a:effectLst>
                <a:outerShdw blurRad="584200" dist="203200" dir="5400000" sx="92000" sy="92000" algn="ctr" rotWithShape="0">
                  <a:schemeClr val="accent1">
                    <a:alpha val="2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38" name="矩形 37"/>
              <p:cNvSpPr/>
              <p:nvPr/>
            </p:nvSpPr>
            <p:spPr>
              <a:xfrm rot="2700000">
                <a:off x="10964706" y="2500610"/>
                <a:ext cx="259786" cy="259786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  <a:effectLst>
                <a:outerShdw blurRad="584200" dist="203200" dir="5400000" sx="92000" sy="92000" algn="ctr" rotWithShape="0">
                  <a:schemeClr val="accent1">
                    <a:alpha val="22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</p:grpSp>
      <p:pic>
        <p:nvPicPr>
          <p:cNvPr id="9" name="图片 8">
            <a:extLst>
              <a:ext uri="{FF2B5EF4-FFF2-40B4-BE49-F238E27FC236}">
                <a16:creationId xmlns:a16="http://schemas.microsoft.com/office/drawing/2014/main" id="{57D286FF-0F5C-AAE6-D1F8-0D13AEFFC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2296" y="82160"/>
            <a:ext cx="1377202" cy="3112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prism isInverted="1"/>
      </p:transition>
    </mc:Choice>
    <mc:Fallback xmlns="">
      <p:transition spd="slow" advTm="5000">
        <p:fade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23</Words>
  <Application>Microsoft Office PowerPoint</Application>
  <PresentationFormat>宽屏</PresentationFormat>
  <Paragraphs>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工作总结</dc:title>
  <dc:creator>第一PPT</dc:creator>
  <cp:keywords>www.1ppt.com</cp:keywords>
  <dc:description>www.1ppt.com</dc:description>
  <cp:lastModifiedBy>Aaliserellie Wang</cp:lastModifiedBy>
  <cp:revision>27</cp:revision>
  <dcterms:created xsi:type="dcterms:W3CDTF">2018-04-18T06:17:00Z</dcterms:created>
  <dcterms:modified xsi:type="dcterms:W3CDTF">2024-01-30T07:59:07Z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38EEA45580074BA68FD4CEFCD74850A2_12</vt:lpwstr>
  </property>
  <property fmtid="{D5CDD505-2E9C-101B-9397-08002B2CF9AE}" pid="3" name="KSOProductBuildVer">
    <vt:lpwstr>2052-11.1.0.14309</vt:lpwstr>
  </property>
</Properties>
</file>